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E6F"/>
    <a:srgbClr val="FDFF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59" d="100"/>
          <a:sy n="59" d="100"/>
        </p:scale>
        <p:origin x="-7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FCC1-B9C0-49DB-8ABC-ABE8CB990B50}" type="datetimeFigureOut">
              <a:rPr lang="he-IL" smtClean="0"/>
              <a:pPr/>
              <a:t>ז'/שבט/תשע"ה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5552-8365-4C74-86D8-A3C2D122AF9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75215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FCC1-B9C0-49DB-8ABC-ABE8CB990B50}" type="datetimeFigureOut">
              <a:rPr lang="he-IL" smtClean="0"/>
              <a:pPr/>
              <a:t>ז'/שבט/תשע"ה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5552-8365-4C74-86D8-A3C2D122AF9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323131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FCC1-B9C0-49DB-8ABC-ABE8CB990B50}" type="datetimeFigureOut">
              <a:rPr lang="he-IL" smtClean="0"/>
              <a:pPr/>
              <a:t>ז'/שבט/תשע"ה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5552-8365-4C74-86D8-A3C2D122AF9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36811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FCC1-B9C0-49DB-8ABC-ABE8CB990B50}" type="datetimeFigureOut">
              <a:rPr lang="he-IL" smtClean="0"/>
              <a:pPr/>
              <a:t>ז'/שבט/תשע"ה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5552-8365-4C74-86D8-A3C2D122AF9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5066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FCC1-B9C0-49DB-8ABC-ABE8CB990B50}" type="datetimeFigureOut">
              <a:rPr lang="he-IL" smtClean="0"/>
              <a:pPr/>
              <a:t>ז'/שבט/תשע"ה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5552-8365-4C74-86D8-A3C2D122AF9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01694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FCC1-B9C0-49DB-8ABC-ABE8CB990B50}" type="datetimeFigureOut">
              <a:rPr lang="he-IL" smtClean="0"/>
              <a:pPr/>
              <a:t>ז'/שבט/תשע"ה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5552-8365-4C74-86D8-A3C2D122AF9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449043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FCC1-B9C0-49DB-8ABC-ABE8CB990B50}" type="datetimeFigureOut">
              <a:rPr lang="he-IL" smtClean="0"/>
              <a:pPr/>
              <a:t>ז'/שבט/תשע"ה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5552-8365-4C74-86D8-A3C2D122AF9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25208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FCC1-B9C0-49DB-8ABC-ABE8CB990B50}" type="datetimeFigureOut">
              <a:rPr lang="he-IL" smtClean="0"/>
              <a:pPr/>
              <a:t>ז'/שבט/תשע"ה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5552-8365-4C74-86D8-A3C2D122AF9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66264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FCC1-B9C0-49DB-8ABC-ABE8CB990B50}" type="datetimeFigureOut">
              <a:rPr lang="he-IL" smtClean="0"/>
              <a:pPr/>
              <a:t>ז'/שבט/תשע"ה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5552-8365-4C74-86D8-A3C2D122AF9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967298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FCC1-B9C0-49DB-8ABC-ABE8CB990B50}" type="datetimeFigureOut">
              <a:rPr lang="he-IL" smtClean="0"/>
              <a:pPr/>
              <a:t>ז'/שבט/תשע"ה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5552-8365-4C74-86D8-A3C2D122AF9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78142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FCC1-B9C0-49DB-8ABC-ABE8CB990B50}" type="datetimeFigureOut">
              <a:rPr lang="he-IL" smtClean="0"/>
              <a:pPr/>
              <a:t>ז'/שבט/תשע"ה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5552-8365-4C74-86D8-A3C2D122AF9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834624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DFCC1-B9C0-49DB-8ABC-ABE8CB990B50}" type="datetimeFigureOut">
              <a:rPr lang="he-IL" smtClean="0"/>
              <a:pPr/>
              <a:t>ז'/שבט/תשע"ה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B5552-8365-4C74-86D8-A3C2D122AF9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60876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668218" y="1340768"/>
            <a:ext cx="583525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 ליצנים</a:t>
            </a:r>
          </a:p>
          <a:p>
            <a:pPr algn="ctr"/>
            <a:r>
              <a:rPr lang="he-IL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אריאלה מרים </a:t>
            </a:r>
            <a:r>
              <a:rPr lang="he-IL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בוארון</a:t>
            </a:r>
            <a:endParaRPr lang="he-IL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he-I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3650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4067944" y="141277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3600" dirty="0"/>
              <a:t>2 ליצנים </a:t>
            </a:r>
            <a:r>
              <a:rPr lang="he-IL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אדומים 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he-IL" sz="3600" dirty="0"/>
              <a:t>שרו שירים </a:t>
            </a:r>
            <a:endParaRPr lang="he-IL" sz="3600" dirty="0" smtClean="0"/>
          </a:p>
          <a:p>
            <a:r>
              <a:rPr lang="he-IL" sz="3600" dirty="0" smtClean="0"/>
              <a:t>לכבוד פורים</a:t>
            </a:r>
          </a:p>
          <a:p>
            <a:r>
              <a:rPr lang="he-IL" sz="3600" dirty="0" smtClean="0"/>
              <a:t>שמחים ועליזים </a:t>
            </a:r>
          </a:p>
          <a:p>
            <a:r>
              <a:rPr lang="he-IL" sz="3600" dirty="0" smtClean="0"/>
              <a:t>שרו, </a:t>
            </a:r>
            <a:r>
              <a:rPr lang="he-IL" sz="3600" dirty="0"/>
              <a:t>שרו </a:t>
            </a:r>
            <a:endParaRPr lang="he-IL" sz="3600" dirty="0" smtClean="0"/>
          </a:p>
          <a:p>
            <a:r>
              <a:rPr lang="he-IL" sz="3600" dirty="0" smtClean="0"/>
              <a:t>הסתובבו</a:t>
            </a:r>
            <a:r>
              <a:rPr lang="he-IL" sz="3600" dirty="0"/>
              <a:t>, הסתובבו</a:t>
            </a:r>
            <a:endParaRPr lang="en-US" sz="3600" dirty="0"/>
          </a:p>
          <a:p>
            <a:r>
              <a:rPr lang="he-IL" sz="3600" dirty="0"/>
              <a:t>עד שהתעייפו .....</a:t>
            </a:r>
            <a:endParaRPr lang="en-US" sz="3600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1643" b="99879" l="9368" r="99227">
                        <a14:foregroundMark x1="66485" y1="91146" x2="66485" y2="91146"/>
                        <a14:foregroundMark x1="65439" y1="85992" x2="65439" y2="85992"/>
                        <a14:foregroundMark x1="63711" y1="83445" x2="63711" y2="83445"/>
                        <a14:foregroundMark x1="62210" y1="81747" x2="62210" y2="81747"/>
                        <a14:foregroundMark x1="66075" y1="76046" x2="66075" y2="76046"/>
                        <a14:foregroundMark x1="67985" y1="75500" x2="67985" y2="75500"/>
                        <a14:foregroundMark x1="69486" y1="76349" x2="69486" y2="76349"/>
                        <a14:foregroundMark x1="71578" y1="77198" x2="71578" y2="77198"/>
                        <a14:foregroundMark x1="71805" y1="78047" x2="71805" y2="78047"/>
                        <a14:foregroundMark x1="30514" y1="91995" x2="30514" y2="91995"/>
                        <a14:foregroundMark x1="25193" y1="93693" x2="25193" y2="93693"/>
                        <a14:foregroundMark x1="25603" y1="88539" x2="25603" y2="88539"/>
                        <a14:foregroundMark x1="23465" y1="82292" x2="23465" y2="82292"/>
                        <a14:foregroundMark x1="20509" y1="84294" x2="20509" y2="84294"/>
                        <a14:foregroundMark x1="19873" y1="84597" x2="19873" y2="84597"/>
                        <a14:foregroundMark x1="21146" y1="63008" x2="21146" y2="63008"/>
                        <a14:foregroundMark x1="21555" y1="60764" x2="21555" y2="60764"/>
                        <a14:foregroundMark x1="22829" y1="55064" x2="22829" y2="55064"/>
                        <a14:foregroundMark x1="23465" y1="55064" x2="23465" y2="55064"/>
                        <a14:foregroundMark x1="24739" y1="53911" x2="24739" y2="53911"/>
                        <a14:foregroundMark x1="22010" y1="58460" x2="22010" y2="58460"/>
                        <a14:foregroundMark x1="19873" y1="70649" x2="19873" y2="70649"/>
                        <a14:foregroundMark x1="20282" y1="69557" x2="20282" y2="69557"/>
                        <a14:foregroundMark x1="18781" y1="68951" x2="18781" y2="68951"/>
                        <a14:foregroundMark x1="27967" y1="93693" x2="27967" y2="93693"/>
                        <a14:backgroundMark x1="95452" y1="90237" x2="95452" y2="90237"/>
                        <a14:backgroundMark x1="80764" y1="81201" x2="80764" y2="81201"/>
                        <a14:backgroundMark x1="76262" y1="87690" x2="76262" y2="87690"/>
                        <a14:backgroundMark x1="74989" y1="92844" x2="74989" y2="92844"/>
                        <a14:backgroundMark x1="87358" y1="58460" x2="87358" y2="58460"/>
                        <a14:backgroundMark x1="73715" y1="86841" x2="73715" y2="86841"/>
                        <a14:backgroundMark x1="91814" y1="83748" x2="91814" y2="83748"/>
                        <a14:backgroundMark x1="95225" y1="77502" x2="95225" y2="77502"/>
                        <a14:backgroundMark x1="92269" y1="61007" x2="92269" y2="61007"/>
                        <a14:backgroundMark x1="79673" y1="60158" x2="79673" y2="60158"/>
                        <a14:backgroundMark x1="70305" y1="95634" x2="70305" y2="95634"/>
                        <a14:backgroundMark x1="89677" y1="90843" x2="89677" y2="90843"/>
                        <a14:backgroundMark x1="86085" y1="61007" x2="86085" y2="61007"/>
                        <a14:backgroundMark x1="95225" y1="63008" x2="95225" y2="63008"/>
                        <a14:backgroundMark x1="83083" y1="63008" x2="83083" y2="63008"/>
                        <a14:backgroundMark x1="86085" y1="57611" x2="86085" y2="57611"/>
                        <a14:backgroundMark x1="89495" y1="63008" x2="89495" y2="63008"/>
                        <a14:backgroundMark x1="83947" y1="86841" x2="83947" y2="86841"/>
                        <a14:backgroundMark x1="86085" y1="82050" x2="86085" y2="82050"/>
                        <a14:backgroundMark x1="86721" y1="95391" x2="86721" y2="95391"/>
                        <a14:backgroundMark x1="64575" y1="95088" x2="64575" y2="95088"/>
                        <a14:backgroundMark x1="57117" y1="97635" x2="57117" y2="97635"/>
                        <a14:backgroundMark x1="72669" y1="85749" x2="72669" y2="85749"/>
                        <a14:backgroundMark x1="55434" y1="96786" x2="55434" y2="96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00" t="8786"/>
          <a:stretch/>
        </p:blipFill>
        <p:spPr>
          <a:xfrm rot="5400000">
            <a:off x="-93892" y="1222472"/>
            <a:ext cx="6231383" cy="46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0031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1" t="10673" b="5700"/>
          <a:stretch/>
        </p:blipFill>
        <p:spPr>
          <a:xfrm rot="5400000">
            <a:off x="-280957" y="1513205"/>
            <a:ext cx="6002003" cy="37849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מלבן 6"/>
          <p:cNvSpPr/>
          <p:nvPr/>
        </p:nvSpPr>
        <p:spPr>
          <a:xfrm>
            <a:off x="4139952" y="1052736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4000" dirty="0"/>
              <a:t>2 ליצנים </a:t>
            </a:r>
            <a:r>
              <a:rPr lang="he-IL" sz="40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צהובים</a:t>
            </a:r>
            <a:endParaRPr lang="en-US" sz="4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he-IL" sz="4000" dirty="0"/>
              <a:t>יצאו </a:t>
            </a:r>
            <a:r>
              <a:rPr lang="he-IL" sz="4000" dirty="0" smtClean="0"/>
              <a:t>בריקודים,</a:t>
            </a:r>
          </a:p>
          <a:p>
            <a:r>
              <a:rPr lang="he-IL" sz="4000" dirty="0" smtClean="0"/>
              <a:t>לכבוד פורים</a:t>
            </a:r>
          </a:p>
          <a:p>
            <a:r>
              <a:rPr lang="he-IL" sz="4000" dirty="0" smtClean="0"/>
              <a:t>שמחים ועליזים</a:t>
            </a:r>
          </a:p>
          <a:p>
            <a:r>
              <a:rPr lang="he-IL" sz="4000" dirty="0" smtClean="0"/>
              <a:t> רקדו, רקדו,</a:t>
            </a:r>
          </a:p>
          <a:p>
            <a:r>
              <a:rPr lang="he-IL" sz="4000" dirty="0" smtClean="0"/>
              <a:t> קפצו</a:t>
            </a:r>
            <a:r>
              <a:rPr lang="he-IL" sz="4000" dirty="0"/>
              <a:t>, קפצו</a:t>
            </a:r>
            <a:endParaRPr lang="en-US" sz="4000" dirty="0"/>
          </a:p>
          <a:p>
            <a:r>
              <a:rPr lang="he-IL" sz="4000" dirty="0"/>
              <a:t>עד שהתעייפו ......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673744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463996" y="1048172"/>
            <a:ext cx="6300192" cy="4725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מלבן 4"/>
          <p:cNvSpPr/>
          <p:nvPr/>
        </p:nvSpPr>
        <p:spPr>
          <a:xfrm>
            <a:off x="4139952" y="105273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dirty="0"/>
              <a:t> </a:t>
            </a:r>
            <a:endParaRPr lang="en-US" dirty="0"/>
          </a:p>
          <a:p>
            <a:r>
              <a:rPr lang="he-IL" sz="3600" dirty="0"/>
              <a:t>2 ליצנים </a:t>
            </a:r>
            <a:r>
              <a:rPr lang="he-IL" sz="3600" b="1" dirty="0">
                <a:ln w="19050">
                  <a:solidFill>
                    <a:srgbClr val="00DE6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ירוקים</a:t>
            </a:r>
            <a:endParaRPr lang="en-US" sz="3600" b="1" dirty="0">
              <a:ln w="19050">
                <a:solidFill>
                  <a:srgbClr val="00DE6F"/>
                </a:solidFill>
                <a:prstDash val="solid"/>
              </a:ln>
              <a:solidFill>
                <a:srgbClr val="92D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he-IL" sz="3600" dirty="0"/>
              <a:t>צחקו  </a:t>
            </a:r>
            <a:r>
              <a:rPr lang="he-IL" sz="3600" dirty="0" smtClean="0"/>
              <a:t>וצחקו</a:t>
            </a:r>
          </a:p>
          <a:p>
            <a:r>
              <a:rPr lang="he-IL" sz="3600" dirty="0" smtClean="0"/>
              <a:t>חי </a:t>
            </a:r>
            <a:r>
              <a:rPr lang="he-IL" sz="3600" dirty="0"/>
              <a:t>חי </a:t>
            </a:r>
            <a:r>
              <a:rPr lang="he-IL" sz="3600" dirty="0" err="1"/>
              <a:t>וחה</a:t>
            </a:r>
            <a:r>
              <a:rPr lang="he-IL" sz="3600" dirty="0"/>
              <a:t> </a:t>
            </a:r>
            <a:r>
              <a:rPr lang="he-IL" sz="3600" dirty="0" err="1" smtClean="0"/>
              <a:t>וחה</a:t>
            </a:r>
            <a:endParaRPr lang="he-IL" sz="3600" dirty="0" smtClean="0"/>
          </a:p>
          <a:p>
            <a:r>
              <a:rPr lang="he-IL" sz="3600" dirty="0" smtClean="0"/>
              <a:t>לכבוד פורים</a:t>
            </a:r>
          </a:p>
          <a:p>
            <a:r>
              <a:rPr lang="he-IL" sz="3600" dirty="0" smtClean="0"/>
              <a:t>שמחים ועליזים</a:t>
            </a:r>
            <a:endParaRPr lang="en-US" sz="3600" dirty="0"/>
          </a:p>
          <a:p>
            <a:r>
              <a:rPr lang="he-IL" sz="3600" dirty="0"/>
              <a:t>קפצו וקפצו</a:t>
            </a:r>
            <a:endParaRPr lang="en-US" sz="3600" dirty="0"/>
          </a:p>
          <a:p>
            <a:r>
              <a:rPr lang="he-IL" sz="3600" dirty="0"/>
              <a:t>עד שהתעייפו.....</a:t>
            </a:r>
            <a:endParaRPr lang="en-US" sz="3600" dirty="0"/>
          </a:p>
          <a:p>
            <a:r>
              <a:rPr lang="he-IL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5827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608012" y="1048172"/>
            <a:ext cx="6300192" cy="4725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289" b="11852"/>
          <a:stretch/>
        </p:blipFill>
        <p:spPr>
          <a:xfrm rot="5400000">
            <a:off x="3626777" y="1402641"/>
            <a:ext cx="6263680" cy="39796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64428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1643" b="99879" l="9368" r="99227">
                        <a14:foregroundMark x1="66485" y1="91146" x2="66485" y2="91146"/>
                        <a14:foregroundMark x1="65439" y1="85992" x2="65439" y2="85992"/>
                        <a14:foregroundMark x1="63711" y1="83445" x2="63711" y2="83445"/>
                        <a14:foregroundMark x1="62210" y1="81747" x2="62210" y2="81747"/>
                        <a14:foregroundMark x1="66075" y1="76046" x2="66075" y2="76046"/>
                        <a14:foregroundMark x1="67985" y1="75500" x2="67985" y2="75500"/>
                        <a14:foregroundMark x1="69486" y1="76349" x2="69486" y2="76349"/>
                        <a14:foregroundMark x1="71578" y1="77198" x2="71578" y2="77198"/>
                        <a14:foregroundMark x1="71805" y1="78047" x2="71805" y2="78047"/>
                        <a14:foregroundMark x1="30514" y1="91995" x2="30514" y2="91995"/>
                        <a14:foregroundMark x1="25193" y1="93693" x2="25193" y2="93693"/>
                        <a14:foregroundMark x1="25603" y1="88539" x2="25603" y2="88539"/>
                        <a14:foregroundMark x1="23465" y1="82292" x2="23465" y2="82292"/>
                        <a14:foregroundMark x1="20509" y1="84294" x2="20509" y2="84294"/>
                        <a14:foregroundMark x1="19873" y1="84597" x2="19873" y2="84597"/>
                        <a14:foregroundMark x1="21146" y1="63008" x2="21146" y2="63008"/>
                        <a14:foregroundMark x1="21555" y1="60764" x2="21555" y2="60764"/>
                        <a14:foregroundMark x1="22829" y1="55064" x2="22829" y2="55064"/>
                        <a14:foregroundMark x1="23465" y1="55064" x2="23465" y2="55064"/>
                        <a14:foregroundMark x1="24739" y1="53911" x2="24739" y2="53911"/>
                        <a14:foregroundMark x1="22010" y1="58460" x2="22010" y2="58460"/>
                        <a14:foregroundMark x1="19873" y1="70649" x2="19873" y2="70649"/>
                        <a14:foregroundMark x1="20282" y1="69557" x2="20282" y2="69557"/>
                        <a14:foregroundMark x1="18781" y1="68951" x2="18781" y2="68951"/>
                        <a14:foregroundMark x1="27967" y1="93693" x2="27967" y2="93693"/>
                        <a14:backgroundMark x1="95452" y1="90237" x2="95452" y2="90237"/>
                        <a14:backgroundMark x1="80764" y1="81201" x2="80764" y2="81201"/>
                        <a14:backgroundMark x1="76262" y1="87690" x2="76262" y2="87690"/>
                        <a14:backgroundMark x1="74989" y1="92844" x2="74989" y2="92844"/>
                        <a14:backgroundMark x1="87358" y1="58460" x2="87358" y2="58460"/>
                        <a14:backgroundMark x1="73715" y1="86841" x2="73715" y2="86841"/>
                        <a14:backgroundMark x1="91814" y1="83748" x2="91814" y2="83748"/>
                        <a14:backgroundMark x1="95225" y1="77502" x2="95225" y2="77502"/>
                        <a14:backgroundMark x1="92269" y1="61007" x2="92269" y2="61007"/>
                        <a14:backgroundMark x1="79673" y1="60158" x2="79673" y2="60158"/>
                        <a14:backgroundMark x1="70305" y1="95634" x2="70305" y2="95634"/>
                        <a14:backgroundMark x1="89677" y1="90843" x2="89677" y2="90843"/>
                        <a14:backgroundMark x1="86085" y1="61007" x2="86085" y2="61007"/>
                        <a14:backgroundMark x1="95225" y1="63008" x2="95225" y2="63008"/>
                        <a14:backgroundMark x1="83083" y1="63008" x2="83083" y2="63008"/>
                        <a14:backgroundMark x1="86085" y1="57611" x2="86085" y2="57611"/>
                        <a14:backgroundMark x1="89495" y1="63008" x2="89495" y2="63008"/>
                        <a14:backgroundMark x1="83947" y1="86841" x2="83947" y2="86841"/>
                        <a14:backgroundMark x1="86085" y1="82050" x2="86085" y2="82050"/>
                        <a14:backgroundMark x1="86721" y1="95391" x2="86721" y2="95391"/>
                        <a14:backgroundMark x1="64575" y1="95088" x2="64575" y2="95088"/>
                        <a14:backgroundMark x1="57117" y1="97635" x2="57117" y2="97635"/>
                        <a14:backgroundMark x1="72669" y1="85749" x2="72669" y2="85749"/>
                        <a14:backgroundMark x1="55434" y1="96786" x2="55434" y2="96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00" t="8786"/>
          <a:stretch/>
        </p:blipFill>
        <p:spPr>
          <a:xfrm rot="5400000">
            <a:off x="-773403" y="1222472"/>
            <a:ext cx="6231383" cy="4684576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667463" y="1209589"/>
            <a:ext cx="6084168" cy="4563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56021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1" t="10673" b="5700"/>
          <a:stretch/>
        </p:blipFill>
        <p:spPr>
          <a:xfrm rot="5400000">
            <a:off x="-842595" y="1282755"/>
            <a:ext cx="6508711" cy="43204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76" t="9032" r="-1" b="15930"/>
          <a:stretch/>
        </p:blipFill>
        <p:spPr>
          <a:xfrm rot="5400000">
            <a:off x="3603732" y="1516948"/>
            <a:ext cx="6418387" cy="37617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0231541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29</Words>
  <Application>Microsoft Office PowerPoint</Application>
  <PresentationFormat>‫הצגה על המסך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8" baseType="lpstr">
      <vt:lpstr>ערכת נושא Office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שקופית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omer</dc:creator>
  <cp:lastModifiedBy>annet</cp:lastModifiedBy>
  <cp:revision>7</cp:revision>
  <dcterms:created xsi:type="dcterms:W3CDTF">2015-01-27T05:25:38Z</dcterms:created>
  <dcterms:modified xsi:type="dcterms:W3CDTF">2015-01-27T08:05:23Z</dcterms:modified>
</cp:coreProperties>
</file>