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043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818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182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25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951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717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36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333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16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43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527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0071-CB18-4F14-8256-432A5A316B46}" type="datetimeFigureOut">
              <a:rPr lang="he-IL" smtClean="0"/>
              <a:t>כ'/שבט/תשע"ה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C847-0F26-46AC-B6C7-AF5966165B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156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לב 3"/>
          <p:cNvSpPr/>
          <p:nvPr/>
        </p:nvSpPr>
        <p:spPr>
          <a:xfrm>
            <a:off x="899592" y="548680"/>
            <a:ext cx="7272808" cy="6120680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952596" y="2044005"/>
            <a:ext cx="5166799" cy="35086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למשפחתי היקרה!</a:t>
            </a:r>
          </a:p>
          <a:p>
            <a:pPr algn="ctr"/>
            <a:r>
              <a:rPr lang="he-IL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רציתי לאחל לכם</a:t>
            </a:r>
          </a:p>
          <a:p>
            <a:pPr algn="ctr"/>
            <a:r>
              <a:rPr lang="he-I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שהשמש תחייך אליכם בכל יום</a:t>
            </a:r>
          </a:p>
          <a:p>
            <a:pPr algn="ctr"/>
            <a:r>
              <a:rPr lang="he-IL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ושתמיד תהיו בליבי</a:t>
            </a:r>
          </a:p>
          <a:p>
            <a:pPr algn="ctr"/>
            <a:r>
              <a:rPr lang="he-I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אוהבת</a:t>
            </a:r>
          </a:p>
          <a:p>
            <a:pPr algn="ctr"/>
            <a:r>
              <a:rPr lang="he-IL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_________</a:t>
            </a:r>
            <a:endParaRPr lang="he-IL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335280" y="6253443"/>
            <a:ext cx="23903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אריאלה מרים </a:t>
            </a:r>
            <a:r>
              <a:rPr lang="he-IL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בוארון</a:t>
            </a:r>
            <a:endParaRPr lang="he-IL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576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לב 3"/>
          <p:cNvSpPr/>
          <p:nvPr/>
        </p:nvSpPr>
        <p:spPr>
          <a:xfrm>
            <a:off x="899592" y="548680"/>
            <a:ext cx="7272808" cy="6120680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494939" y="2044005"/>
            <a:ext cx="6082113" cy="35086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למשפחתי היקרה!</a:t>
            </a:r>
          </a:p>
          <a:p>
            <a:pPr algn="ctr"/>
            <a:r>
              <a:rPr lang="he-IL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רציתי לאחל לכם</a:t>
            </a:r>
          </a:p>
          <a:p>
            <a:pPr algn="ctr"/>
            <a:r>
              <a:rPr lang="he-IL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שהשמש תחייך אליכם בכל יום</a:t>
            </a:r>
          </a:p>
          <a:p>
            <a:pPr algn="ctr"/>
            <a:r>
              <a:rPr lang="he-IL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ושתמיד תהיו בליבי</a:t>
            </a:r>
          </a:p>
          <a:p>
            <a:pPr algn="ctr"/>
            <a:endParaRPr lang="he-IL" sz="3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he-IL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אוהב_________</a:t>
            </a:r>
            <a:endParaRPr lang="he-IL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5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לב 3"/>
          <p:cNvSpPr/>
          <p:nvPr/>
        </p:nvSpPr>
        <p:spPr>
          <a:xfrm rot="20836978">
            <a:off x="1103312" y="3305195"/>
            <a:ext cx="3312368" cy="352839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לב 4"/>
          <p:cNvSpPr/>
          <p:nvPr/>
        </p:nvSpPr>
        <p:spPr>
          <a:xfrm rot="9857964">
            <a:off x="4212964" y="2954934"/>
            <a:ext cx="3312368" cy="352839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לב 5"/>
          <p:cNvSpPr/>
          <p:nvPr/>
        </p:nvSpPr>
        <p:spPr>
          <a:xfrm>
            <a:off x="755576" y="116632"/>
            <a:ext cx="3312368" cy="352839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לב 6"/>
          <p:cNvSpPr/>
          <p:nvPr/>
        </p:nvSpPr>
        <p:spPr>
          <a:xfrm rot="19091739">
            <a:off x="5868143" y="411466"/>
            <a:ext cx="3312368" cy="352839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751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לב 3"/>
          <p:cNvSpPr/>
          <p:nvPr/>
        </p:nvSpPr>
        <p:spPr>
          <a:xfrm rot="19091739">
            <a:off x="5868143" y="411466"/>
            <a:ext cx="3312368" cy="3528392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לב 4"/>
          <p:cNvSpPr/>
          <p:nvPr/>
        </p:nvSpPr>
        <p:spPr>
          <a:xfrm rot="10800000">
            <a:off x="4427984" y="3273760"/>
            <a:ext cx="3312368" cy="3528392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לב 5"/>
          <p:cNvSpPr/>
          <p:nvPr/>
        </p:nvSpPr>
        <p:spPr>
          <a:xfrm rot="19091739">
            <a:off x="1218686" y="3435802"/>
            <a:ext cx="3312368" cy="3528392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לב 6"/>
          <p:cNvSpPr/>
          <p:nvPr/>
        </p:nvSpPr>
        <p:spPr>
          <a:xfrm rot="21439469">
            <a:off x="188051" y="79835"/>
            <a:ext cx="3312368" cy="3528392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969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23528" y="243513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למשפחתי היקרה!</a:t>
            </a:r>
          </a:p>
          <a:p>
            <a:pPr algn="ctr"/>
            <a:r>
              <a:rPr lang="he-IL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רציתי לאחל לכם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שהשמש תחייך אליכם בכל יום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ושתמיד תהיו בליבי</a:t>
            </a:r>
          </a:p>
          <a:p>
            <a:pPr algn="ctr"/>
            <a:endParaRPr lang="he-IL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אוהב_________</a:t>
            </a:r>
            <a:endParaRPr lang="he-I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211960" y="1916832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למשפחתי היקרה!</a:t>
            </a:r>
          </a:p>
          <a:p>
            <a:pPr algn="ctr"/>
            <a:r>
              <a:rPr lang="he-IL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רציתי לאחל לכם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שהשמש תחייך אליכם בכל יום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ושתמיד תהיו בליבי</a:t>
            </a:r>
          </a:p>
          <a:p>
            <a:pPr algn="ctr"/>
            <a:endParaRPr lang="he-IL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אוהב_________</a:t>
            </a:r>
            <a:endParaRPr lang="he-I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427984" y="450912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למשפחתי היקרה!</a:t>
            </a:r>
          </a:p>
          <a:p>
            <a:pPr algn="ctr"/>
            <a:r>
              <a:rPr lang="he-IL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רציתי לאחל לכם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שהשמש תחייך אליכם בכל יום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ושתמיד תהיו בליבי</a:t>
            </a:r>
          </a:p>
          <a:p>
            <a:pPr algn="ctr"/>
            <a:endParaRPr lang="he-IL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אוהב_________</a:t>
            </a:r>
            <a:endParaRPr lang="he-I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76666" y="4365104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למשפחתי היקרה!</a:t>
            </a:r>
          </a:p>
          <a:p>
            <a:pPr algn="ctr"/>
            <a:r>
              <a:rPr lang="he-IL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רציתי לאחל לכם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שהשמש תחייך אליכם בכל יום</a:t>
            </a: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ושתמיד תהיו בליבי</a:t>
            </a:r>
          </a:p>
          <a:p>
            <a:pPr algn="ctr"/>
            <a:endParaRPr lang="he-IL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he-IL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אוהב_________</a:t>
            </a:r>
            <a:endParaRPr lang="he-IL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3277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‫הצגה על המסך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omer</dc:creator>
  <cp:lastModifiedBy>omer</cp:lastModifiedBy>
  <cp:revision>4</cp:revision>
  <dcterms:created xsi:type="dcterms:W3CDTF">2014-12-21T15:56:39Z</dcterms:created>
  <dcterms:modified xsi:type="dcterms:W3CDTF">2015-02-09T05:29:46Z</dcterms:modified>
</cp:coreProperties>
</file>